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04" r:id="rId3"/>
    <p:sldId id="405" r:id="rId4"/>
    <p:sldId id="385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78" d="100"/>
          <a:sy n="78" d="100"/>
        </p:scale>
        <p:origin x="1546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Wednesday, April 14,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Classes Available for Sign-Up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706544"/>
              </p:ext>
            </p:extLst>
          </p:nvPr>
        </p:nvGraphicFramePr>
        <p:xfrm>
          <a:off x="1062789" y="990600"/>
          <a:ext cx="7014411" cy="35469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2021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June 8, 2021 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29615"/>
                  </a:ext>
                </a:extLst>
              </a:tr>
              <a:tr h="422728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9698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Tuesday, June 15, 2021 </a:t>
                      </a:r>
                      <a:endParaRPr lang="en-US" sz="2000" b="1" i="1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5159514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4C5129-569B-4390-8D07-4DE939A8B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273534"/>
              </p:ext>
            </p:extLst>
          </p:nvPr>
        </p:nvGraphicFramePr>
        <p:xfrm>
          <a:off x="1071933" y="3962400"/>
          <a:ext cx="7014411" cy="5751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2118937087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741786276"/>
                    </a:ext>
                  </a:extLst>
                </a:gridCol>
              </a:tblGrid>
              <a:tr h="5751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000" b="0" i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000" b="1" i="1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36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362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May 5, 2021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dirty="0">
              <a:latin typeface="Calibri" panose="020F0502020204030204" pitchFamily="34" charset="0"/>
            </a:endParaRP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8312</TotalTime>
  <Words>348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2021 Retail Training Classes Available for Sign-Up</vt:lpstr>
      <vt:lpstr>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456</cp:revision>
  <cp:lastPrinted>2016-02-12T19:29:41Z</cp:lastPrinted>
  <dcterms:created xsi:type="dcterms:W3CDTF">2005-04-21T14:28:35Z</dcterms:created>
  <dcterms:modified xsi:type="dcterms:W3CDTF">2021-04-12T20:48:48Z</dcterms:modified>
</cp:coreProperties>
</file>